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16ECD9-953E-0F40-9F5A-60D22261FEF5}" type="datetimeFigureOut">
              <a:rPr lang="en-US" smtClean="0"/>
              <a:t>8/23/17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31DCE5B-2A3C-DC49-B1BF-CD50850FFB7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Kindergarten</a:t>
            </a:r>
          </a:p>
          <a:p>
            <a:r>
              <a:rPr lang="en-US" sz="4800" dirty="0" smtClean="0"/>
              <a:t>Third Nine Weeks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60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3602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black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284186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8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came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230134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6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Macon County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54243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94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our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342176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6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ride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427226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50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white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440378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5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green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8587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2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police officer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833355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5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ten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588610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76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08901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28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sheriff’s department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862693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6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by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132765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153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had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325433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4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painter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485193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an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720545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4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your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372612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about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111837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859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how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576755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290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then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180582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85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many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831361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40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other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63555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9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this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9485008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507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fireman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91836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71" y="346279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good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991771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279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small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660687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255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with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495827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57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home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4245713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290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people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5757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594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bakery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133413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887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around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81931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828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over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8014284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137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fire station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5303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8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way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7286490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021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again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8109528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590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only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8596291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9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use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710628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045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police station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017480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85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may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9514518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425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water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316243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536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long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4658213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627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Macon County Court House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2620013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267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after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7153184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033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family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6470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8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come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7438432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3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together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038919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870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under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6206982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712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find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954559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60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must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9340380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00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judge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9312360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5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zero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368921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3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were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8771668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629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they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9398226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0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more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0048191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9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school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53844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8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down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9632948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7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away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7690755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3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very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82449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283" y="3793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baker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6311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60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jump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733413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094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play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391486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74</TotalTime>
  <Words>76</Words>
  <Application>Microsoft Macintosh PowerPoint</Application>
  <PresentationFormat>On-screen Show (4:3)</PresentationFormat>
  <Paragraphs>63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Paper</vt:lpstr>
      <vt:lpstr>High Frequency Word List</vt:lpstr>
      <vt:lpstr>sheriff’s department</vt:lpstr>
      <vt:lpstr>this</vt:lpstr>
      <vt:lpstr>way</vt:lpstr>
      <vt:lpstr>come</vt:lpstr>
      <vt:lpstr>down</vt:lpstr>
      <vt:lpstr>baker</vt:lpstr>
      <vt:lpstr>jump</vt:lpstr>
      <vt:lpstr>play</vt:lpstr>
      <vt:lpstr>black</vt:lpstr>
      <vt:lpstr>came</vt:lpstr>
      <vt:lpstr>Macon County</vt:lpstr>
      <vt:lpstr>our</vt:lpstr>
      <vt:lpstr>ride</vt:lpstr>
      <vt:lpstr>white</vt:lpstr>
      <vt:lpstr>green</vt:lpstr>
      <vt:lpstr>police officer</vt:lpstr>
      <vt:lpstr>ten</vt:lpstr>
      <vt:lpstr>or</vt:lpstr>
      <vt:lpstr>by</vt:lpstr>
      <vt:lpstr>had</vt:lpstr>
      <vt:lpstr>painter</vt:lpstr>
      <vt:lpstr>an</vt:lpstr>
      <vt:lpstr>your</vt:lpstr>
      <vt:lpstr>about</vt:lpstr>
      <vt:lpstr>how</vt:lpstr>
      <vt:lpstr>then</vt:lpstr>
      <vt:lpstr>many</vt:lpstr>
      <vt:lpstr>other</vt:lpstr>
      <vt:lpstr>fireman</vt:lpstr>
      <vt:lpstr>good</vt:lpstr>
      <vt:lpstr>small</vt:lpstr>
      <vt:lpstr>with</vt:lpstr>
      <vt:lpstr>home</vt:lpstr>
      <vt:lpstr>people</vt:lpstr>
      <vt:lpstr>bakery</vt:lpstr>
      <vt:lpstr>around</vt:lpstr>
      <vt:lpstr>over</vt:lpstr>
      <vt:lpstr>fire station</vt:lpstr>
      <vt:lpstr>again</vt:lpstr>
      <vt:lpstr>only</vt:lpstr>
      <vt:lpstr>use</vt:lpstr>
      <vt:lpstr>police station</vt:lpstr>
      <vt:lpstr>may</vt:lpstr>
      <vt:lpstr>water</vt:lpstr>
      <vt:lpstr>long</vt:lpstr>
      <vt:lpstr>Macon County Court House</vt:lpstr>
      <vt:lpstr>after</vt:lpstr>
      <vt:lpstr>family</vt:lpstr>
      <vt:lpstr>together</vt:lpstr>
      <vt:lpstr>under</vt:lpstr>
      <vt:lpstr>find</vt:lpstr>
      <vt:lpstr>must</vt:lpstr>
      <vt:lpstr>judge</vt:lpstr>
      <vt:lpstr>zero</vt:lpstr>
      <vt:lpstr>were</vt:lpstr>
      <vt:lpstr>they</vt:lpstr>
      <vt:lpstr>more</vt:lpstr>
      <vt:lpstr>school</vt:lpstr>
      <vt:lpstr>away</vt:lpstr>
      <vt:lpstr>very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 List</dc:title>
  <dc:creator>mcboe</dc:creator>
  <cp:lastModifiedBy>mcboe</cp:lastModifiedBy>
  <cp:revision>6</cp:revision>
  <dcterms:created xsi:type="dcterms:W3CDTF">2017-08-23T19:38:38Z</dcterms:created>
  <dcterms:modified xsi:type="dcterms:W3CDTF">2017-08-23T20:53:13Z</dcterms:modified>
</cp:coreProperties>
</file>