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2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printerSettings" Target="printerSettings/printerSettings1.bin"/><Relationship Id="rId84" Type="http://schemas.openxmlformats.org/officeDocument/2006/relationships/presProps" Target="presProps.xml"/><Relationship Id="rId85" Type="http://schemas.openxmlformats.org/officeDocument/2006/relationships/viewProps" Target="viewProps.xml"/><Relationship Id="rId86" Type="http://schemas.openxmlformats.org/officeDocument/2006/relationships/theme" Target="theme/theme1.xml"/><Relationship Id="rId8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8/29/17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8/29/17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8/29/17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8/29/17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8/29/17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8/29/17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8/29/17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8/29/17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800" dirty="0" smtClean="0"/>
              <a:t>Second Grade</a:t>
            </a:r>
          </a:p>
          <a:p>
            <a:r>
              <a:rPr lang="en-US" sz="4800" dirty="0" smtClean="0"/>
              <a:t>1</a:t>
            </a:r>
            <a:r>
              <a:rPr lang="en-US" sz="4800" baseline="30000" dirty="0" smtClean="0"/>
              <a:t>st</a:t>
            </a:r>
            <a:r>
              <a:rPr lang="en-US" sz="4800" dirty="0" smtClean="0"/>
              <a:t> Nine Weeks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High Frequency Word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563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3784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machines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146419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8546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move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238073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0922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world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3486512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9739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someone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8115845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42592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couldn’t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7104148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7415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George W. Campbell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205381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4608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love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20413130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65285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build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32856994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75958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mother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4042748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2823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bear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617985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8905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somewhere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27794168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59175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tax assessor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7117659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33182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father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2974490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2949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straight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0837253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4734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water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41691434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52191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eyes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30347696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7352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Lewis Adams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1366212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5093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animals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7827139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873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heard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32824872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53259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warm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41532307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3793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very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3738141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2949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friend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1707279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425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governor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6295565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98558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together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732414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0204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learn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36503777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23481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often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2247341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547" y="347828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though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433586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5591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registrar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0750850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3182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gone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16823974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24841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pieces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1633111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331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family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8051705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05535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Percy Sutton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358741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94968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country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6913403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4295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once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28478209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4856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pull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29851112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2481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listen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157088741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9941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break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159606823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9781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laugh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1852740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909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state representative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245343353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3483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great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316517312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531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enough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02663747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6173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toward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00178189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8615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above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509859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4057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Harris Barrett School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9452251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1315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Tuskegee University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324372811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2481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ago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158478337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331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usually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36247221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3106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money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12736328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331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seen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389649545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534" y="339725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err="1" smtClean="0"/>
              <a:t>Taskigi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75656234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1366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didn’t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406469472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719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fire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157242537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2156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Osceola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99288283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6281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morning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95921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0214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everywhere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297549736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7479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I’m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194072922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15139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body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427554021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8313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later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189754893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5093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turned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92939581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58011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face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351672729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73431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Nathaniel Macon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48975030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9370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door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370566837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87789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cut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284733254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8303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early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409736200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833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360" y="397585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live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191326615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40641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71765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64028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beautiful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34592305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3056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Creek Nation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76539148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4143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woman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06172022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1640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whole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34868120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29498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word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338526507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92642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people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41633698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3900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Dr. Booker T. Washington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169215711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8303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sign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3081070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1038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work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87160073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4850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shall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182982910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07859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Butler Chapel African Methodist Episcopal Zion Church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94272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54" y="3177121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accountant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3734267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9546</TotalTime>
  <Words>112</Words>
  <Application>Microsoft Macintosh PowerPoint</Application>
  <PresentationFormat>On-screen Show (4:3)</PresentationFormat>
  <Paragraphs>83</Paragraphs>
  <Slides>81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81</vt:i4>
      </vt:variant>
    </vt:vector>
  </HeadingPairs>
  <TitlesOfParts>
    <vt:vector size="82" baseType="lpstr">
      <vt:lpstr>Paper</vt:lpstr>
      <vt:lpstr>High Frequency Word List</vt:lpstr>
      <vt:lpstr>somewhere</vt:lpstr>
      <vt:lpstr>friend</vt:lpstr>
      <vt:lpstr>country</vt:lpstr>
      <vt:lpstr>Harris Barrett School</vt:lpstr>
      <vt:lpstr>everywhere</vt:lpstr>
      <vt:lpstr>live</vt:lpstr>
      <vt:lpstr>work</vt:lpstr>
      <vt:lpstr>accountant</vt:lpstr>
      <vt:lpstr>machines</vt:lpstr>
      <vt:lpstr>move</vt:lpstr>
      <vt:lpstr>world</vt:lpstr>
      <vt:lpstr>someone</vt:lpstr>
      <vt:lpstr>couldn’t</vt:lpstr>
      <vt:lpstr>George W. Campbell</vt:lpstr>
      <vt:lpstr>love</vt:lpstr>
      <vt:lpstr>build</vt:lpstr>
      <vt:lpstr>mother</vt:lpstr>
      <vt:lpstr>bear</vt:lpstr>
      <vt:lpstr>tax assessor</vt:lpstr>
      <vt:lpstr>father</vt:lpstr>
      <vt:lpstr>straight</vt:lpstr>
      <vt:lpstr>water</vt:lpstr>
      <vt:lpstr>eyes</vt:lpstr>
      <vt:lpstr>Lewis Adams</vt:lpstr>
      <vt:lpstr>animals</vt:lpstr>
      <vt:lpstr>heard</vt:lpstr>
      <vt:lpstr>warm</vt:lpstr>
      <vt:lpstr>very</vt:lpstr>
      <vt:lpstr>governor</vt:lpstr>
      <vt:lpstr>together</vt:lpstr>
      <vt:lpstr>learn</vt:lpstr>
      <vt:lpstr>often</vt:lpstr>
      <vt:lpstr>though</vt:lpstr>
      <vt:lpstr>registrar</vt:lpstr>
      <vt:lpstr>gone</vt:lpstr>
      <vt:lpstr>pieces</vt:lpstr>
      <vt:lpstr>family</vt:lpstr>
      <vt:lpstr>Percy Sutton</vt:lpstr>
      <vt:lpstr>once</vt:lpstr>
      <vt:lpstr>pull</vt:lpstr>
      <vt:lpstr>listen</vt:lpstr>
      <vt:lpstr>break</vt:lpstr>
      <vt:lpstr>laugh</vt:lpstr>
      <vt:lpstr>state representative</vt:lpstr>
      <vt:lpstr>great</vt:lpstr>
      <vt:lpstr>enough</vt:lpstr>
      <vt:lpstr>toward</vt:lpstr>
      <vt:lpstr>above</vt:lpstr>
      <vt:lpstr>Tuskegee University</vt:lpstr>
      <vt:lpstr>ago</vt:lpstr>
      <vt:lpstr>usually</vt:lpstr>
      <vt:lpstr>money</vt:lpstr>
      <vt:lpstr>seen</vt:lpstr>
      <vt:lpstr>Taskigi</vt:lpstr>
      <vt:lpstr>didn’t</vt:lpstr>
      <vt:lpstr>fire</vt:lpstr>
      <vt:lpstr>Osceola</vt:lpstr>
      <vt:lpstr>morning</vt:lpstr>
      <vt:lpstr>I’m</vt:lpstr>
      <vt:lpstr>body</vt:lpstr>
      <vt:lpstr>later</vt:lpstr>
      <vt:lpstr>turned</vt:lpstr>
      <vt:lpstr>face</vt:lpstr>
      <vt:lpstr>Nathaniel Macon</vt:lpstr>
      <vt:lpstr>door</vt:lpstr>
      <vt:lpstr>cut</vt:lpstr>
      <vt:lpstr>early</vt:lpstr>
      <vt:lpstr>front</vt:lpstr>
      <vt:lpstr>full</vt:lpstr>
      <vt:lpstr>woman</vt:lpstr>
      <vt:lpstr>beautiful</vt:lpstr>
      <vt:lpstr>Creek Nation</vt:lpstr>
      <vt:lpstr>woman</vt:lpstr>
      <vt:lpstr>whole</vt:lpstr>
      <vt:lpstr>word</vt:lpstr>
      <vt:lpstr>people</vt:lpstr>
      <vt:lpstr>Dr. Booker T. Washington</vt:lpstr>
      <vt:lpstr>sign</vt:lpstr>
      <vt:lpstr>shall</vt:lpstr>
      <vt:lpstr>Butler Chapel African Methodist Episcopal Zion Church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Frequency Word List</dc:title>
  <dc:creator>mcboe</dc:creator>
  <cp:lastModifiedBy>mcboe</cp:lastModifiedBy>
  <cp:revision>6</cp:revision>
  <dcterms:created xsi:type="dcterms:W3CDTF">2017-08-29T23:08:11Z</dcterms:created>
  <dcterms:modified xsi:type="dcterms:W3CDTF">2017-09-05T14:14:17Z</dcterms:modified>
</cp:coreProperties>
</file>