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viewProps" Target="viewProps.xml"/><Relationship Id="rId81" Type="http://schemas.openxmlformats.org/officeDocument/2006/relationships/theme" Target="theme/theme1.xml"/><Relationship Id="rId82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printerSettings" Target="printerSettings/printerSettings1.bin"/><Relationship Id="rId79" Type="http://schemas.openxmlformats.org/officeDocument/2006/relationships/presProps" Target="pres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767-7193-C64E-8525-50E709EE014F}" type="datetimeFigureOut">
              <a:rPr lang="en-US" smtClean="0"/>
              <a:t>8/27/17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0C2FC1-BA7F-4348-9691-F599EFBFEE5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767-7193-C64E-8525-50E709EE014F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C1-BA7F-4348-9691-F599EFBFE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767-7193-C64E-8525-50E709EE014F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C1-BA7F-4348-9691-F599EFBFE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13C767-7193-C64E-8525-50E709EE014F}" type="datetimeFigureOut">
              <a:rPr lang="en-US" smtClean="0"/>
              <a:t>8/27/17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60C2FC1-BA7F-4348-9691-F599EFBFEE5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767-7193-C64E-8525-50E709EE014F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C1-BA7F-4348-9691-F599EFBFEE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767-7193-C64E-8525-50E709EE014F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C1-BA7F-4348-9691-F599EFBFEE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C1-BA7F-4348-9691-F599EFBFEE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767-7193-C64E-8525-50E709EE014F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767-7193-C64E-8525-50E709EE014F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C1-BA7F-4348-9691-F599EFBFEE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767-7193-C64E-8525-50E709EE014F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C1-BA7F-4348-9691-F599EFBFE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13C767-7193-C64E-8525-50E709EE014F}" type="datetimeFigureOut">
              <a:rPr lang="en-US" smtClean="0"/>
              <a:t>8/27/17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0C2FC1-BA7F-4348-9691-F599EFBFEE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C767-7193-C64E-8525-50E709EE014F}" type="datetimeFigureOut">
              <a:rPr lang="en-US" smtClean="0"/>
              <a:t>8/27/17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0C2FC1-BA7F-4348-9691-F599EFBFEE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13C767-7193-C64E-8525-50E709EE014F}" type="datetimeFigureOut">
              <a:rPr lang="en-US" smtClean="0"/>
              <a:t>8/27/17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60C2FC1-BA7F-4348-9691-F599EFBFEE5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First Grade</a:t>
            </a:r>
          </a:p>
          <a:p>
            <a:r>
              <a:rPr lang="en-US" sz="4800" dirty="0" smtClean="0"/>
              <a:t>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Nine Weeks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Frequency Word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24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77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food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097238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sure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89465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1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day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58594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0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librarian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55127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4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municipal airport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402780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808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some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015255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0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horse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921536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8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own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662731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59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put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679061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1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away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423753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14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stays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007468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62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things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201235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90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before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017855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994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our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128359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83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friends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952145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02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family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7992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7" y="41952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visit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378461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4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few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933845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1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Auburn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46779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90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pilot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978452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0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people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24564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7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Montgomery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49561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474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work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774802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73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want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8875966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83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how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6454864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59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know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9946933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4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Tuskegee Airmen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4159908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3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other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8477279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994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wait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8253718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2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9000" dirty="0" smtClean="0"/>
              <a:t>mathematician</a:t>
            </a:r>
            <a:endParaRPr lang="en-US" sz="9000" dirty="0"/>
          </a:p>
        </p:txBody>
      </p:sp>
    </p:spTree>
    <p:extLst>
      <p:ext uri="{BB962C8B-B14F-4D97-AF65-F5344CB8AC3E}">
        <p14:creationId xmlns:p14="http://schemas.microsoft.com/office/powerpoint/2010/main" val="4092627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1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under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88986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08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afraid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18332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4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new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1104842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8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were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5089603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soon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2461016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48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again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167605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62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down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280499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1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always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7165939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14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around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9550155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31792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server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7488531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08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school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7177041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06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there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9216569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8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together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143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2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volunteer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2810056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93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National Airmen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107166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5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old car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133291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18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said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222243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70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their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2747249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2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house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03411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14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very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3166687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30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out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4261066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581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push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5858597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4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nothing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5532733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78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also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86937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82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live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4047644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8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does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40899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08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ever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7018886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who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7371843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90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done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40721990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485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inside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023519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every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41550031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4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find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2332769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73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read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1746954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5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everything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356142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760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paper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57126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4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grow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4330814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1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how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44085110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9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become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2765766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8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could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35810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52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goodbye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4124937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2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any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68305666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42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of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63355287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0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where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22620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1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principal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2065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9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water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69986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45</TotalTime>
  <Words>88</Words>
  <Application>Microsoft Macintosh PowerPoint</Application>
  <PresentationFormat>On-screen Show (4:3)</PresentationFormat>
  <Paragraphs>78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Paper</vt:lpstr>
      <vt:lpstr>High Frequency Word List</vt:lpstr>
      <vt:lpstr>stays</vt:lpstr>
      <vt:lpstr>Montgomery</vt:lpstr>
      <vt:lpstr>new</vt:lpstr>
      <vt:lpstr>volunteer</vt:lpstr>
      <vt:lpstr>live</vt:lpstr>
      <vt:lpstr>grow</vt:lpstr>
      <vt:lpstr>principal</vt:lpstr>
      <vt:lpstr>water</vt:lpstr>
      <vt:lpstr>food</vt:lpstr>
      <vt:lpstr>sure</vt:lpstr>
      <vt:lpstr>day</vt:lpstr>
      <vt:lpstr>librarian</vt:lpstr>
      <vt:lpstr>municipal airport</vt:lpstr>
      <vt:lpstr>some</vt:lpstr>
      <vt:lpstr>horse</vt:lpstr>
      <vt:lpstr>own</vt:lpstr>
      <vt:lpstr>put</vt:lpstr>
      <vt:lpstr>away</vt:lpstr>
      <vt:lpstr>things</vt:lpstr>
      <vt:lpstr>before</vt:lpstr>
      <vt:lpstr>our</vt:lpstr>
      <vt:lpstr>friends</vt:lpstr>
      <vt:lpstr>family</vt:lpstr>
      <vt:lpstr>visit</vt:lpstr>
      <vt:lpstr>few</vt:lpstr>
      <vt:lpstr>Auburn</vt:lpstr>
      <vt:lpstr>pilot</vt:lpstr>
      <vt:lpstr>people</vt:lpstr>
      <vt:lpstr>work</vt:lpstr>
      <vt:lpstr>want</vt:lpstr>
      <vt:lpstr>how</vt:lpstr>
      <vt:lpstr>know</vt:lpstr>
      <vt:lpstr>Tuskegee Airmen</vt:lpstr>
      <vt:lpstr>other</vt:lpstr>
      <vt:lpstr>wait</vt:lpstr>
      <vt:lpstr>mathematician</vt:lpstr>
      <vt:lpstr>under</vt:lpstr>
      <vt:lpstr>afraid</vt:lpstr>
      <vt:lpstr>were</vt:lpstr>
      <vt:lpstr>soon</vt:lpstr>
      <vt:lpstr>again</vt:lpstr>
      <vt:lpstr>down</vt:lpstr>
      <vt:lpstr>always</vt:lpstr>
      <vt:lpstr>around</vt:lpstr>
      <vt:lpstr>server</vt:lpstr>
      <vt:lpstr>school</vt:lpstr>
      <vt:lpstr>there</vt:lpstr>
      <vt:lpstr>together</vt:lpstr>
      <vt:lpstr>National Airmen</vt:lpstr>
      <vt:lpstr>old car</vt:lpstr>
      <vt:lpstr>said</vt:lpstr>
      <vt:lpstr>their</vt:lpstr>
      <vt:lpstr>house</vt:lpstr>
      <vt:lpstr>very</vt:lpstr>
      <vt:lpstr>out</vt:lpstr>
      <vt:lpstr>push</vt:lpstr>
      <vt:lpstr>nothing</vt:lpstr>
      <vt:lpstr>also</vt:lpstr>
      <vt:lpstr>does</vt:lpstr>
      <vt:lpstr>ever</vt:lpstr>
      <vt:lpstr>who</vt:lpstr>
      <vt:lpstr>done</vt:lpstr>
      <vt:lpstr>inside</vt:lpstr>
      <vt:lpstr>every</vt:lpstr>
      <vt:lpstr>find</vt:lpstr>
      <vt:lpstr>read</vt:lpstr>
      <vt:lpstr>everything</vt:lpstr>
      <vt:lpstr>paper</vt:lpstr>
      <vt:lpstr>how</vt:lpstr>
      <vt:lpstr>become</vt:lpstr>
      <vt:lpstr>could</vt:lpstr>
      <vt:lpstr>goodbye</vt:lpstr>
      <vt:lpstr>any</vt:lpstr>
      <vt:lpstr>of</vt:lpstr>
      <vt:lpstr>where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 List</dc:title>
  <dc:creator>mcboe</dc:creator>
  <cp:lastModifiedBy>mcboe</cp:lastModifiedBy>
  <cp:revision>5</cp:revision>
  <dcterms:created xsi:type="dcterms:W3CDTF">2017-08-27T15:46:52Z</dcterms:created>
  <dcterms:modified xsi:type="dcterms:W3CDTF">2017-08-27T16:32:38Z</dcterms:modified>
</cp:coreProperties>
</file>