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50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87" autoAdjust="0"/>
  </p:normalViewPr>
  <p:slideViewPr>
    <p:cSldViewPr snapToGrid="0" snapToObjects="1">
      <p:cViewPr varScale="1">
        <p:scale>
          <a:sx n="124" d="100"/>
          <a:sy n="124" d="100"/>
        </p:scale>
        <p:origin x="-12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printerSettings" Target="printerSettings/printerSettings1.bin"/><Relationship Id="rId98" Type="http://schemas.openxmlformats.org/officeDocument/2006/relationships/presProps" Target="presProps.xml"/><Relationship Id="rId9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theme" Target="theme/theme1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9/5/17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9/5/17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9/5/17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9/5/17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9/5/17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9/5/17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dirty="0" smtClean="0"/>
              <a:t>Third Grade</a:t>
            </a:r>
          </a:p>
          <a:p>
            <a:r>
              <a:rPr lang="en-US" sz="4800" dirty="0" smtClean="0"/>
              <a:t>3</a:t>
            </a:r>
            <a:r>
              <a:rPr lang="en-US" sz="4800" baseline="30000" dirty="0" smtClean="0"/>
              <a:t>rd</a:t>
            </a:r>
            <a:r>
              <a:rPr lang="en-US" sz="4800" dirty="0" smtClean="0"/>
              <a:t> Nine Weeks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High Frequency Word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43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19972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nature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318675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41098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radiologist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728965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7799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x-ray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2004884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577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physical therapist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196159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4045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create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015579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3568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attention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810200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9069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according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246969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68765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strived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4965478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34528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Bernice Austin Alexander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4036632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4479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separate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999113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89" y="4310470"/>
            <a:ext cx="8665163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Superintendent Jacqueline Austin</a:t>
            </a:r>
            <a:r>
              <a:rPr lang="en-US" sz="10000" baseline="0" dirty="0" smtClean="0"/>
              <a:t> Brooks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33096657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7665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column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8008888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86315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Dr. Benjamin Payton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5288589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1997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disease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3464405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99552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popular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8694645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1762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repeat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374813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74915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speech therapist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9253572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0737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forest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3302435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7861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national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9252861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6812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attic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8915882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673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chores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737344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41097"/>
            <a:ext cx="8229600" cy="1219200"/>
          </a:xfrm>
        </p:spPr>
        <p:txBody>
          <a:bodyPr>
            <a:noAutofit/>
          </a:bodyPr>
          <a:lstStyle/>
          <a:p>
            <a:r>
              <a:rPr lang="en-US" sz="20000" dirty="0" smtClean="0"/>
              <a:t>broken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4198834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12789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interpreter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5681487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45929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scientist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2025008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8682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celebrate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8237698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3085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continued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17994145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0432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stirred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41520146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6341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artifacts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515939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2281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Charlie Pollard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4495979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413" y="336824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strokes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9431614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8102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clutched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9877033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752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Dr. Ronald McDowell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1699743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41097"/>
            <a:ext cx="8229600" cy="1219200"/>
          </a:xfrm>
        </p:spPr>
        <p:txBody>
          <a:bodyPr>
            <a:noAutofit/>
          </a:bodyPr>
          <a:lstStyle/>
          <a:p>
            <a:r>
              <a:rPr lang="en-US" sz="20000" dirty="0" smtClean="0"/>
              <a:t>chance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1734233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438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echoed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40201464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7798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valley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08980237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423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festival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3324989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3271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graceful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91741243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3504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Moore’s Crossing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90993116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76591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supports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011567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7900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recipe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6242923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617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encourages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79607029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45349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Benjamin O. Davis, Jr.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62968064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6525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paces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2294867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512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through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56815219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7861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museum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4664726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6881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media specialist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76942409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1581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rhythm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82642753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4528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snug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42510410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06798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circus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41867075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11629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err="1" smtClean="0"/>
              <a:t>Dyann</a:t>
            </a:r>
            <a:r>
              <a:rPr lang="en-US" sz="10000" dirty="0" smtClean="0"/>
              <a:t> Robinson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326386561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3085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nibbling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39366669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2428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pier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71018428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2428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soars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310647613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1581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psychologist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420162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68765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pastor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51826708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4479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airport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421313486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8332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cellar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425953075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45928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curious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1628896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82741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Representative </a:t>
            </a:r>
            <a:r>
              <a:rPr lang="en-US" sz="10000" dirty="0" err="1" smtClean="0"/>
              <a:t>Pebblin</a:t>
            </a:r>
            <a:r>
              <a:rPr lang="en-US" sz="10000" dirty="0" smtClean="0"/>
              <a:t> Warren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3690649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0254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delicious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96467320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3271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described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61080003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07378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farewell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75576096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6467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C. Alfred “Chief” Anderson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74173882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92305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homesick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7580821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92305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memories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3100724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0132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method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77073852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898" y="3112209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raindrop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4189391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17619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Julius </a:t>
            </a:r>
            <a:r>
              <a:rPr lang="en-US" sz="10000" dirty="0" err="1" smtClean="0"/>
              <a:t>Rosenwald</a:t>
            </a:r>
            <a:r>
              <a:rPr lang="en-US" sz="10000" dirty="0" smtClean="0"/>
              <a:t> 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394835437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810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bakery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50738206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07378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batch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91886921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42355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boils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344388008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34528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Bernice Frazier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311850288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4962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braided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76525245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6882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dough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91367294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3568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ingredients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00641265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7138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Detroit Lee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568539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25445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gentle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420883983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9655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mixture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29085414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10372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cardboard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131743739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6036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feast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203672113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6882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treasure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96935954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98972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computer programmer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79282742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1388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crown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9600516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04321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flights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417220686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94079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Lifting the Veil Statue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182928609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1997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pitcher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98698411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9166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ruined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112293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20035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dough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383609089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9655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liberty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47026211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7282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secret service agent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16218352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2486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models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426259556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3851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symbol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28741928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32692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sculptor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06769952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9166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torch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1697658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71</TotalTime>
  <Words>145</Words>
  <Application>Microsoft Macintosh PowerPoint</Application>
  <PresentationFormat>On-screen Show (4:3)</PresentationFormat>
  <Paragraphs>97</Paragraphs>
  <Slides>95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95</vt:i4>
      </vt:variant>
    </vt:vector>
  </HeadingPairs>
  <TitlesOfParts>
    <vt:vector size="96" baseType="lpstr">
      <vt:lpstr>Paper</vt:lpstr>
      <vt:lpstr>High Frequency Word List</vt:lpstr>
      <vt:lpstr>Superintendent Jacqueline Austin Brooks</vt:lpstr>
      <vt:lpstr>broken</vt:lpstr>
      <vt:lpstr>chance</vt:lpstr>
      <vt:lpstr>through</vt:lpstr>
      <vt:lpstr>pastor</vt:lpstr>
      <vt:lpstr>method</vt:lpstr>
      <vt:lpstr>gentle</vt:lpstr>
      <vt:lpstr>dough</vt:lpstr>
      <vt:lpstr>nature</vt:lpstr>
      <vt:lpstr>radiologist</vt:lpstr>
      <vt:lpstr>x-ray</vt:lpstr>
      <vt:lpstr>physical therapist</vt:lpstr>
      <vt:lpstr>create</vt:lpstr>
      <vt:lpstr>attention</vt:lpstr>
      <vt:lpstr>according</vt:lpstr>
      <vt:lpstr>strived</vt:lpstr>
      <vt:lpstr>Bernice Austin Alexander</vt:lpstr>
      <vt:lpstr>separate</vt:lpstr>
      <vt:lpstr>column</vt:lpstr>
      <vt:lpstr>Dr. Benjamin Payton</vt:lpstr>
      <vt:lpstr>disease</vt:lpstr>
      <vt:lpstr>popular</vt:lpstr>
      <vt:lpstr>repeat</vt:lpstr>
      <vt:lpstr>speech therapist</vt:lpstr>
      <vt:lpstr>forest</vt:lpstr>
      <vt:lpstr>national</vt:lpstr>
      <vt:lpstr>attic</vt:lpstr>
      <vt:lpstr>chores</vt:lpstr>
      <vt:lpstr>interpreter</vt:lpstr>
      <vt:lpstr>scientist</vt:lpstr>
      <vt:lpstr>celebrate</vt:lpstr>
      <vt:lpstr>continued</vt:lpstr>
      <vt:lpstr>stirred</vt:lpstr>
      <vt:lpstr>artifacts</vt:lpstr>
      <vt:lpstr>Charlie Pollard</vt:lpstr>
      <vt:lpstr>strokes</vt:lpstr>
      <vt:lpstr>clutched</vt:lpstr>
      <vt:lpstr>Dr. Ronald McDowell</vt:lpstr>
      <vt:lpstr>echoed</vt:lpstr>
      <vt:lpstr>valley</vt:lpstr>
      <vt:lpstr>festival</vt:lpstr>
      <vt:lpstr>graceful</vt:lpstr>
      <vt:lpstr>Moore’s Crossing</vt:lpstr>
      <vt:lpstr>supports</vt:lpstr>
      <vt:lpstr>recipe</vt:lpstr>
      <vt:lpstr>encourages</vt:lpstr>
      <vt:lpstr>Benjamin O. Davis, Jr.</vt:lpstr>
      <vt:lpstr>paces</vt:lpstr>
      <vt:lpstr>museum</vt:lpstr>
      <vt:lpstr>media specialist</vt:lpstr>
      <vt:lpstr>rhythm</vt:lpstr>
      <vt:lpstr>snug</vt:lpstr>
      <vt:lpstr>circus</vt:lpstr>
      <vt:lpstr>Dyann Robinson</vt:lpstr>
      <vt:lpstr>nibbling</vt:lpstr>
      <vt:lpstr>pier</vt:lpstr>
      <vt:lpstr>soars</vt:lpstr>
      <vt:lpstr>psychologist</vt:lpstr>
      <vt:lpstr>airport</vt:lpstr>
      <vt:lpstr>cellar</vt:lpstr>
      <vt:lpstr>curious</vt:lpstr>
      <vt:lpstr>Representative Pebblin Warren</vt:lpstr>
      <vt:lpstr>delicious</vt:lpstr>
      <vt:lpstr>described</vt:lpstr>
      <vt:lpstr>farewell</vt:lpstr>
      <vt:lpstr>C. Alfred “Chief” Anderson</vt:lpstr>
      <vt:lpstr>homesick</vt:lpstr>
      <vt:lpstr>memories</vt:lpstr>
      <vt:lpstr>raindrop</vt:lpstr>
      <vt:lpstr>Julius Rosenwald </vt:lpstr>
      <vt:lpstr>bakery</vt:lpstr>
      <vt:lpstr>batch</vt:lpstr>
      <vt:lpstr>boils</vt:lpstr>
      <vt:lpstr>Bernice Frazier</vt:lpstr>
      <vt:lpstr>braided</vt:lpstr>
      <vt:lpstr>dough</vt:lpstr>
      <vt:lpstr>ingredients</vt:lpstr>
      <vt:lpstr>Detroit Lee</vt:lpstr>
      <vt:lpstr>mixture</vt:lpstr>
      <vt:lpstr>cardboard</vt:lpstr>
      <vt:lpstr>feast</vt:lpstr>
      <vt:lpstr>treasure</vt:lpstr>
      <vt:lpstr>computer programmer</vt:lpstr>
      <vt:lpstr>crown</vt:lpstr>
      <vt:lpstr>flights</vt:lpstr>
      <vt:lpstr>Lifting the Veil Statue</vt:lpstr>
      <vt:lpstr>pitcher</vt:lpstr>
      <vt:lpstr>ruined</vt:lpstr>
      <vt:lpstr>liberty</vt:lpstr>
      <vt:lpstr>secret service agent</vt:lpstr>
      <vt:lpstr>models</vt:lpstr>
      <vt:lpstr>symbol</vt:lpstr>
      <vt:lpstr>sculptor</vt:lpstr>
      <vt:lpstr>torch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Frequency Word List</dc:title>
  <dc:creator>mcboe</dc:creator>
  <cp:lastModifiedBy>mcboe</cp:lastModifiedBy>
  <cp:revision>6</cp:revision>
  <dcterms:created xsi:type="dcterms:W3CDTF">2017-09-05T19:42:55Z</dcterms:created>
  <dcterms:modified xsi:type="dcterms:W3CDTF">2017-09-05T20:54:48Z</dcterms:modified>
</cp:coreProperties>
</file>