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First Grade</a:t>
            </a:r>
          </a:p>
          <a:p>
            <a:r>
              <a:rPr lang="en-US" sz="4800" dirty="0" smtClean="0"/>
              <a:t>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Nine Weeks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4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4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4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17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0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43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49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19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4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9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9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83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12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3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62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2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7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97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89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1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4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8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75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18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40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77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95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3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73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644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8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0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70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034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51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696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510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01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770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539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666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2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22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34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600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59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477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302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375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653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73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899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33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015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153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975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062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8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25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93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447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271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693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73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062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546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73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pulling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4134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0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61</TotalTime>
  <Words>10</Words>
  <Application>Microsoft Macintosh PowerPoint</Application>
  <PresentationFormat>On-screen Show (4:3)</PresentationFormat>
  <Paragraphs>4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Paper</vt:lpstr>
      <vt:lpstr>High Frequency Word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pulling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2</cp:revision>
  <dcterms:created xsi:type="dcterms:W3CDTF">2017-08-27T16:33:21Z</dcterms:created>
  <dcterms:modified xsi:type="dcterms:W3CDTF">2017-08-27T17:34:25Z</dcterms:modified>
</cp:coreProperties>
</file>