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112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80" Type="http://schemas.openxmlformats.org/officeDocument/2006/relationships/viewProps" Target="viewProps.xml"/><Relationship Id="rId81" Type="http://schemas.openxmlformats.org/officeDocument/2006/relationships/theme" Target="theme/theme1.xml"/><Relationship Id="rId82" Type="http://schemas.openxmlformats.org/officeDocument/2006/relationships/tableStyles" Target="tableStyles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printerSettings" Target="printerSettings/printerSettings1.bin"/><Relationship Id="rId79" Type="http://schemas.openxmlformats.org/officeDocument/2006/relationships/presProps" Target="presProp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8/27/17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8/27/17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8/27/17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8/27/17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8/27/17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8/27/17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8/27/17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800" dirty="0" smtClean="0"/>
              <a:t>First Grade</a:t>
            </a:r>
          </a:p>
          <a:p>
            <a:r>
              <a:rPr lang="en-US" sz="4800" dirty="0" smtClean="0"/>
              <a:t>3</a:t>
            </a:r>
            <a:r>
              <a:rPr lang="en-US" sz="4800" baseline="30000" dirty="0" smtClean="0"/>
              <a:t>rd</a:t>
            </a:r>
            <a:r>
              <a:rPr lang="en-US" sz="4800" dirty="0" smtClean="0"/>
              <a:t> Nine Weeks</a:t>
            </a:r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High Frequency Word 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14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58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393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842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2439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8178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303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3435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0495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3193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143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9978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4093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3830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7120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333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7628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820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8975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1977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6895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216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643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086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1755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9189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8401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2771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2957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36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1738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8644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582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03032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0705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7034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1515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36960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5103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05012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27707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35399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56660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520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98227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17348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712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46002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91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6598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84775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53029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63754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56537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681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99735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28999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18331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60158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81532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99759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60626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66487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29259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38931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381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94477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82715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46930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60739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30621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17546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6473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08817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20000" dirty="0" smtClean="0"/>
              <a:t>pulling</a:t>
            </a:r>
            <a:endParaRPr lang="en-US" sz="20000" dirty="0"/>
          </a:p>
        </p:txBody>
      </p:sp>
    </p:spTree>
    <p:extLst>
      <p:ext uri="{BB962C8B-B14F-4D97-AF65-F5344CB8AC3E}">
        <p14:creationId xmlns:p14="http://schemas.microsoft.com/office/powerpoint/2010/main" val="141346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802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50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Paper.thmx</Template>
  <TotalTime>61</TotalTime>
  <Words>10</Words>
  <Application>Microsoft Macintosh PowerPoint</Application>
  <PresentationFormat>On-screen Show (4:3)</PresentationFormat>
  <Paragraphs>4</Paragraphs>
  <Slides>76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76</vt:i4>
      </vt:variant>
    </vt:vector>
  </HeadingPairs>
  <TitlesOfParts>
    <vt:vector size="77" baseType="lpstr">
      <vt:lpstr>Paper</vt:lpstr>
      <vt:lpstr>High Frequency Word List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pulling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Frequency Word List</dc:title>
  <dc:creator>mcboe</dc:creator>
  <cp:lastModifiedBy>mcboe</cp:lastModifiedBy>
  <cp:revision>2</cp:revision>
  <dcterms:created xsi:type="dcterms:W3CDTF">2017-08-27T16:33:21Z</dcterms:created>
  <dcterms:modified xsi:type="dcterms:W3CDTF">2017-08-27T17:34:25Z</dcterms:modified>
</cp:coreProperties>
</file>