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viewProps" Target="viewProps.xml"/><Relationship Id="rId81" Type="http://schemas.openxmlformats.org/officeDocument/2006/relationships/theme" Target="theme/theme1.xml"/><Relationship Id="rId82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printerSettings" Target="printerSettings/printerSettings1.bin"/><Relationship Id="rId79" Type="http://schemas.openxmlformats.org/officeDocument/2006/relationships/presProps" Target="presProp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8/27/17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8/27/17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8/27/17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8/27/17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8/27/17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8/27/17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" y="3699803"/>
            <a:ext cx="8305800" cy="1623613"/>
          </a:xfrm>
        </p:spPr>
        <p:txBody>
          <a:bodyPr/>
          <a:lstStyle/>
          <a:p>
            <a:r>
              <a:rPr lang="en-US" sz="4800" dirty="0" smtClean="0"/>
              <a:t>First Grade</a:t>
            </a:r>
          </a:p>
          <a:p>
            <a:r>
              <a:rPr lang="en-US" sz="4800" dirty="0" smtClean="0"/>
              <a:t>First Nine Weeks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High Frequency Word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132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556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two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1294040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2373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am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3751272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084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581820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075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three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2811540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259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is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19019054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925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she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30621425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8873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physician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937090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9141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from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17291476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308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was</a:t>
            </a:r>
            <a:endParaRPr lang="en-US" sz="30000" dirty="0"/>
          </a:p>
        </p:txBody>
      </p:sp>
      <p:sp>
        <p:nvSpPr>
          <p:cNvPr id="3" name="TextBox 2"/>
          <p:cNvSpPr txBox="1"/>
          <p:nvPr/>
        </p:nvSpPr>
        <p:spPr>
          <a:xfrm>
            <a:off x="627914" y="269682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7635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25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in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214639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1123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George Washington Carver Museum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3487500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3106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The Oaks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6474801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7298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blue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34544003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8615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we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12523750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259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like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36701384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4056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Tuskegee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625261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7773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to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4782859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989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eat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40736167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44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where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2092425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27299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mail carrier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36195626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423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do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186502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9673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my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30700491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639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you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35908597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498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go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11126336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0525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up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42734209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9565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way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24340395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256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Notasulga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3871580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09999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see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121573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617" y="295698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orthodontist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17684006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1681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yellow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40584811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065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her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8538760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6183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this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2622019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065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on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35544034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2425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them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36847962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989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with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308197020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6183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he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312514904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9781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the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34063864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556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home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268550338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6173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plumber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23602395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3323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one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223999176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331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have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275070465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2848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they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301359931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9415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Union Springs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489807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846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tree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414949790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5708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are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186411328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2848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your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316323571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894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too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286594291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691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little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398344717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056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that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240510986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9456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good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80656069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0623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catch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131701314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016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what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206018776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6131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use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4330456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943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no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2648156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531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green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00286863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2058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yes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194782124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259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five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159008425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0148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take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186396706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898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look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159338945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0948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for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1656988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666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come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384480715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1258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small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196562885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8981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many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1787830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42732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library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1257531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259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help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1155438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7148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police chief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63593287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9198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me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303171808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316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get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126097242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3591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here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168359052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423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be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76965854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117" y="397298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at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327087007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44901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into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59101005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0948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four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1795696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2425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a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412441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016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saw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40585104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2057</TotalTime>
  <Words>91</Words>
  <Application>Microsoft Macintosh PowerPoint</Application>
  <PresentationFormat>On-screen Show (4:3)</PresentationFormat>
  <Paragraphs>78</Paragraphs>
  <Slides>76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77" baseType="lpstr">
      <vt:lpstr>Paper</vt:lpstr>
      <vt:lpstr>High Frequency Word List</vt:lpstr>
      <vt:lpstr>George Washington Carver Museum</vt:lpstr>
      <vt:lpstr>my</vt:lpstr>
      <vt:lpstr>on</vt:lpstr>
      <vt:lpstr>tree</vt:lpstr>
      <vt:lpstr>green</vt:lpstr>
      <vt:lpstr>police chief</vt:lpstr>
      <vt:lpstr>a</vt:lpstr>
      <vt:lpstr>saw</vt:lpstr>
      <vt:lpstr>two</vt:lpstr>
      <vt:lpstr>am</vt:lpstr>
      <vt:lpstr>I</vt:lpstr>
      <vt:lpstr>three</vt:lpstr>
      <vt:lpstr>is</vt:lpstr>
      <vt:lpstr>she</vt:lpstr>
      <vt:lpstr>physician</vt:lpstr>
      <vt:lpstr>from</vt:lpstr>
      <vt:lpstr>was</vt:lpstr>
      <vt:lpstr>in</vt:lpstr>
      <vt:lpstr>The Oaks</vt:lpstr>
      <vt:lpstr>blue</vt:lpstr>
      <vt:lpstr>we</vt:lpstr>
      <vt:lpstr>like</vt:lpstr>
      <vt:lpstr>Tuskegee</vt:lpstr>
      <vt:lpstr>to</vt:lpstr>
      <vt:lpstr>eat</vt:lpstr>
      <vt:lpstr>where</vt:lpstr>
      <vt:lpstr>mail carrier</vt:lpstr>
      <vt:lpstr>do</vt:lpstr>
      <vt:lpstr>you</vt:lpstr>
      <vt:lpstr>go</vt:lpstr>
      <vt:lpstr>up</vt:lpstr>
      <vt:lpstr>way</vt:lpstr>
      <vt:lpstr>Notasulga</vt:lpstr>
      <vt:lpstr>see</vt:lpstr>
      <vt:lpstr>orthodontist</vt:lpstr>
      <vt:lpstr>yellow</vt:lpstr>
      <vt:lpstr>her</vt:lpstr>
      <vt:lpstr>this</vt:lpstr>
      <vt:lpstr>them</vt:lpstr>
      <vt:lpstr>with</vt:lpstr>
      <vt:lpstr>he</vt:lpstr>
      <vt:lpstr>the</vt:lpstr>
      <vt:lpstr>home</vt:lpstr>
      <vt:lpstr>plumber</vt:lpstr>
      <vt:lpstr>one</vt:lpstr>
      <vt:lpstr>have</vt:lpstr>
      <vt:lpstr>they</vt:lpstr>
      <vt:lpstr>Union Springs</vt:lpstr>
      <vt:lpstr>are</vt:lpstr>
      <vt:lpstr>your</vt:lpstr>
      <vt:lpstr>too</vt:lpstr>
      <vt:lpstr>little</vt:lpstr>
      <vt:lpstr>that</vt:lpstr>
      <vt:lpstr>good</vt:lpstr>
      <vt:lpstr>catch</vt:lpstr>
      <vt:lpstr>what</vt:lpstr>
      <vt:lpstr>use</vt:lpstr>
      <vt:lpstr>no</vt:lpstr>
      <vt:lpstr>yes</vt:lpstr>
      <vt:lpstr>five</vt:lpstr>
      <vt:lpstr>take</vt:lpstr>
      <vt:lpstr>look</vt:lpstr>
      <vt:lpstr>for</vt:lpstr>
      <vt:lpstr>come</vt:lpstr>
      <vt:lpstr>small</vt:lpstr>
      <vt:lpstr>many</vt:lpstr>
      <vt:lpstr>library</vt:lpstr>
      <vt:lpstr>help</vt:lpstr>
      <vt:lpstr>me</vt:lpstr>
      <vt:lpstr>get</vt:lpstr>
      <vt:lpstr>here</vt:lpstr>
      <vt:lpstr>be</vt:lpstr>
      <vt:lpstr>at</vt:lpstr>
      <vt:lpstr>into</vt:lpstr>
      <vt:lpstr>four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Frequency Word List</dc:title>
  <dc:creator>mcboe</dc:creator>
  <cp:lastModifiedBy>mcboe</cp:lastModifiedBy>
  <cp:revision>8</cp:revision>
  <dcterms:created xsi:type="dcterms:W3CDTF">2017-08-23T21:08:49Z</dcterms:created>
  <dcterms:modified xsi:type="dcterms:W3CDTF">2017-08-27T15:46:18Z</dcterms:modified>
</cp:coreProperties>
</file>