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printerSettings" Target="printerSettings/printerSettings1.bin"/><Relationship Id="rId84" Type="http://schemas.openxmlformats.org/officeDocument/2006/relationships/presProps" Target="presProps.xml"/><Relationship Id="rId85" Type="http://schemas.openxmlformats.org/officeDocument/2006/relationships/viewProps" Target="viewProps.xml"/><Relationship Id="rId86" Type="http://schemas.openxmlformats.org/officeDocument/2006/relationships/theme" Target="theme/theme1.xml"/><Relationship Id="rId8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 smtClean="0"/>
              <a:t>Second Grade</a:t>
            </a:r>
          </a:p>
          <a:p>
            <a:r>
              <a:rPr lang="en-US" sz="4800" dirty="0" smtClean="0"/>
              <a:t>3</a:t>
            </a:r>
            <a:r>
              <a:rPr lang="en-US" sz="4800" baseline="30000" dirty="0" smtClean="0"/>
              <a:t>rd</a:t>
            </a:r>
            <a:r>
              <a:rPr lang="en-US" sz="4800" dirty="0" smtClean="0"/>
              <a:t> Nine Weeks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 Frequency Word List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913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86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veterinarian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586313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75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wouldn’t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95436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3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horse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136653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71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knew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741649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4" y="52112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Al Hooks Farm and Produce and Processing Facility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956456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956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lived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1557086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6362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hard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95228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7811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hear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88233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517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mechanic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19420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47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voice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86112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887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paper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4195690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9917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across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820142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706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young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58235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011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really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536350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9551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strong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1426082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560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cannot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8669818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86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The Commodores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9914606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956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letter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781050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401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kept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295755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615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idea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2071523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295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electrician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62458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2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sentence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3428312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351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become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7471541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8751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learned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470992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90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himself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3202788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95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play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8996462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106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won’t 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2588333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06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General Thompson </a:t>
            </a:r>
            <a:r>
              <a:rPr lang="en-US" sz="10000" dirty="0" err="1" smtClean="0"/>
              <a:t>Simmon</a:t>
            </a:r>
            <a:r>
              <a:rPr lang="en-US" sz="10000" dirty="0" smtClean="0"/>
              <a:t> Woodard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9292802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27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probably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028143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830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can’t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5563162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77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dietician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780067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8817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sure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091310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8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don’t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4629504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095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change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1062238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3662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told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4717633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10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thought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2815301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084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near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8169644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6362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better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3638570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351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accountant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9827859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3784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close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29417109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413455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hole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0559759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089" y="385515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sun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6245286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962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Macon County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938164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478789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err="1" smtClean="0"/>
              <a:t>Alphonso</a:t>
            </a:r>
            <a:r>
              <a:rPr lang="en-US" sz="10000" dirty="0" smtClean="0"/>
              <a:t/>
            </a:r>
            <a:br>
              <a:rPr lang="en-US" sz="10000" dirty="0" smtClean="0"/>
            </a:br>
            <a:r>
              <a:rPr lang="en-US" sz="10000" dirty="0" smtClean="0"/>
              <a:t> (Al) </a:t>
            </a:r>
            <a:br>
              <a:rPr lang="en-US" sz="10000" dirty="0" smtClean="0"/>
            </a:br>
            <a:r>
              <a:rPr lang="en-US" sz="10000" dirty="0" smtClean="0"/>
              <a:t>Hooks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442746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46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space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9707906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617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it’s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7380779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793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best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5219825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617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during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37630583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051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course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611352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70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shouldn’t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4193772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662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Lionel Richie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72301298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6728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point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42888713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884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became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02925760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984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among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301333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343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room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243158565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7895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thing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209382395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891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notice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6032914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762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against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51737453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62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turn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10045106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745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didn’t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2000426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351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however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9384844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117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example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61275329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867" y="335562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American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0102836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471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city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06534715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35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sea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510534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09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inside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12340275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828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The </a:t>
            </a:r>
            <a:r>
              <a:rPr lang="en-US" sz="10000" dirty="0" err="1" smtClean="0"/>
              <a:t>Joyettes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420172486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887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nothing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1665063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762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I’ll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75112501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117" y="3962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area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428112753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62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tree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88560160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919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matter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46471476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31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Dr. Deborah Cannon Wolfe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84804125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83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top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410224852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581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table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190463844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30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several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6821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90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box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46716279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9269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Little Texas Campground and Tabernacle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97555807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956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joyous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92705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401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stand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2231185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52</TotalTime>
  <Words>111</Words>
  <Application>Microsoft Macintosh PowerPoint</Application>
  <PresentationFormat>On-screen Show (4:3)</PresentationFormat>
  <Paragraphs>83</Paragraphs>
  <Slides>81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2" baseType="lpstr">
      <vt:lpstr>Paper</vt:lpstr>
      <vt:lpstr>High Frequency Word List </vt:lpstr>
      <vt:lpstr>paper</vt:lpstr>
      <vt:lpstr>sentence</vt:lpstr>
      <vt:lpstr>don’t</vt:lpstr>
      <vt:lpstr>Alphonso  (Al)  Hooks</vt:lpstr>
      <vt:lpstr>room</vt:lpstr>
      <vt:lpstr>inside</vt:lpstr>
      <vt:lpstr>box</vt:lpstr>
      <vt:lpstr>stand</vt:lpstr>
      <vt:lpstr>veterinarian</vt:lpstr>
      <vt:lpstr>wouldn’t</vt:lpstr>
      <vt:lpstr>horse</vt:lpstr>
      <vt:lpstr>knew</vt:lpstr>
      <vt:lpstr>Al Hooks Farm and Produce and Processing Facility</vt:lpstr>
      <vt:lpstr>lived</vt:lpstr>
      <vt:lpstr>hard</vt:lpstr>
      <vt:lpstr>hear</vt:lpstr>
      <vt:lpstr>mechanic</vt:lpstr>
      <vt:lpstr>voice</vt:lpstr>
      <vt:lpstr>across</vt:lpstr>
      <vt:lpstr>young</vt:lpstr>
      <vt:lpstr>really</vt:lpstr>
      <vt:lpstr>strong</vt:lpstr>
      <vt:lpstr>cannot</vt:lpstr>
      <vt:lpstr>The Commodores</vt:lpstr>
      <vt:lpstr>letter</vt:lpstr>
      <vt:lpstr>kept</vt:lpstr>
      <vt:lpstr>idea</vt:lpstr>
      <vt:lpstr>electrician</vt:lpstr>
      <vt:lpstr>become</vt:lpstr>
      <vt:lpstr>learned</vt:lpstr>
      <vt:lpstr>himself</vt:lpstr>
      <vt:lpstr>play</vt:lpstr>
      <vt:lpstr>won’t </vt:lpstr>
      <vt:lpstr>General Thompson Simmon Woodard</vt:lpstr>
      <vt:lpstr>probably</vt:lpstr>
      <vt:lpstr>can’t</vt:lpstr>
      <vt:lpstr>dietician</vt:lpstr>
      <vt:lpstr>sure</vt:lpstr>
      <vt:lpstr>change</vt:lpstr>
      <vt:lpstr>told</vt:lpstr>
      <vt:lpstr>thought</vt:lpstr>
      <vt:lpstr>near</vt:lpstr>
      <vt:lpstr>better</vt:lpstr>
      <vt:lpstr>accountant</vt:lpstr>
      <vt:lpstr>close</vt:lpstr>
      <vt:lpstr>hole</vt:lpstr>
      <vt:lpstr>sun</vt:lpstr>
      <vt:lpstr>Macon County</vt:lpstr>
      <vt:lpstr>space</vt:lpstr>
      <vt:lpstr>it’s</vt:lpstr>
      <vt:lpstr>best</vt:lpstr>
      <vt:lpstr>during</vt:lpstr>
      <vt:lpstr>course</vt:lpstr>
      <vt:lpstr>shouldn’t</vt:lpstr>
      <vt:lpstr>Lionel Richie</vt:lpstr>
      <vt:lpstr>point</vt:lpstr>
      <vt:lpstr>became</vt:lpstr>
      <vt:lpstr>among</vt:lpstr>
      <vt:lpstr>thing</vt:lpstr>
      <vt:lpstr>notice</vt:lpstr>
      <vt:lpstr>against</vt:lpstr>
      <vt:lpstr>turn</vt:lpstr>
      <vt:lpstr>didn’t</vt:lpstr>
      <vt:lpstr>however</vt:lpstr>
      <vt:lpstr>example</vt:lpstr>
      <vt:lpstr>American</vt:lpstr>
      <vt:lpstr>city</vt:lpstr>
      <vt:lpstr>sea</vt:lpstr>
      <vt:lpstr>The Joyettes</vt:lpstr>
      <vt:lpstr>nothing</vt:lpstr>
      <vt:lpstr>I’ll</vt:lpstr>
      <vt:lpstr>area</vt:lpstr>
      <vt:lpstr>tree</vt:lpstr>
      <vt:lpstr>matter</vt:lpstr>
      <vt:lpstr>Dr. Deborah Cannon Wolfe</vt:lpstr>
      <vt:lpstr>top</vt:lpstr>
      <vt:lpstr>table</vt:lpstr>
      <vt:lpstr>several</vt:lpstr>
      <vt:lpstr>Little Texas Campground and Tabernacle</vt:lpstr>
      <vt:lpstr>joyous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Frequency Word List </dc:title>
  <dc:creator>mcboe</dc:creator>
  <cp:lastModifiedBy>mcboe</cp:lastModifiedBy>
  <cp:revision>6</cp:revision>
  <dcterms:created xsi:type="dcterms:W3CDTF">2017-09-05T15:29:42Z</dcterms:created>
  <dcterms:modified xsi:type="dcterms:W3CDTF">2017-09-05T16:22:25Z</dcterms:modified>
</cp:coreProperties>
</file>