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38" r:id="rId70"/>
    <p:sldId id="337" r:id="rId71"/>
    <p:sldId id="324" r:id="rId72"/>
    <p:sldId id="325" r:id="rId73"/>
    <p:sldId id="326" r:id="rId74"/>
    <p:sldId id="327" r:id="rId75"/>
    <p:sldId id="328" r:id="rId76"/>
    <p:sldId id="329" r:id="rId77"/>
    <p:sldId id="330" r:id="rId78"/>
    <p:sldId id="331" r:id="rId79"/>
    <p:sldId id="332" r:id="rId80"/>
    <p:sldId id="333" r:id="rId81"/>
    <p:sldId id="334" r:id="rId82"/>
    <p:sldId id="335" r:id="rId83"/>
    <p:sldId id="336" r:id="rId8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87" autoAdjust="0"/>
  </p:normalViewPr>
  <p:slideViewPr>
    <p:cSldViewPr snapToGrid="0" snapToObjects="1">
      <p:cViewPr varScale="1">
        <p:scale>
          <a:sx n="124" d="100"/>
          <a:sy n="124" d="100"/>
        </p:scale>
        <p:origin x="-12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0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printerSettings" Target="printerSettings/printerSettings1.bin"/><Relationship Id="rId86" Type="http://schemas.openxmlformats.org/officeDocument/2006/relationships/presProps" Target="presProps.xml"/><Relationship Id="rId87" Type="http://schemas.openxmlformats.org/officeDocument/2006/relationships/viewProps" Target="viewProps.xml"/><Relationship Id="rId88" Type="http://schemas.openxmlformats.org/officeDocument/2006/relationships/theme" Target="theme/theme1.xml"/><Relationship Id="rId8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3543-465E-C44A-A496-20339C0337C1}" type="datetimeFigureOut">
              <a:rPr lang="en-US" smtClean="0"/>
              <a:t>9/5/17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F973CB-D7BB-F444-B0EE-C770C65E4A4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3543-465E-C44A-A496-20339C0337C1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73CB-D7BB-F444-B0EE-C770C65E4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3543-465E-C44A-A496-20339C0337C1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73CB-D7BB-F444-B0EE-C770C65E4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4533543-465E-C44A-A496-20339C0337C1}" type="datetimeFigureOut">
              <a:rPr lang="en-US" smtClean="0"/>
              <a:t>9/5/17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6F973CB-D7BB-F444-B0EE-C770C65E4A4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3543-465E-C44A-A496-20339C0337C1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73CB-D7BB-F444-B0EE-C770C65E4A4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3543-465E-C44A-A496-20339C0337C1}" type="datetimeFigureOut">
              <a:rPr lang="en-US" smtClean="0"/>
              <a:t>9/5/17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73CB-D7BB-F444-B0EE-C770C65E4A4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73CB-D7BB-F444-B0EE-C770C65E4A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3543-465E-C44A-A496-20339C0337C1}" type="datetimeFigureOut">
              <a:rPr lang="en-US" smtClean="0"/>
              <a:t>9/5/17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3543-465E-C44A-A496-20339C0337C1}" type="datetimeFigureOut">
              <a:rPr lang="en-US" smtClean="0"/>
              <a:t>9/5/17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73CB-D7BB-F444-B0EE-C770C65E4A4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3543-465E-C44A-A496-20339C0337C1}" type="datetimeFigureOut">
              <a:rPr lang="en-US" smtClean="0"/>
              <a:t>9/5/17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73CB-D7BB-F444-B0EE-C770C65E4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4533543-465E-C44A-A496-20339C0337C1}" type="datetimeFigureOut">
              <a:rPr lang="en-US" smtClean="0"/>
              <a:t>9/5/17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6F973CB-D7BB-F444-B0EE-C770C65E4A4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3543-465E-C44A-A496-20339C0337C1}" type="datetimeFigureOut">
              <a:rPr lang="en-US" smtClean="0"/>
              <a:t>9/5/17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F973CB-D7BB-F444-B0EE-C770C65E4A4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4533543-465E-C44A-A496-20339C0337C1}" type="datetimeFigureOut">
              <a:rPr lang="en-US" smtClean="0"/>
              <a:t>9/5/17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6F973CB-D7BB-F444-B0EE-C770C65E4A4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dirty="0" smtClean="0"/>
              <a:t>Second Grade</a:t>
            </a:r>
          </a:p>
          <a:p>
            <a:r>
              <a:rPr lang="en-US" sz="4800" dirty="0" smtClean="0"/>
              <a:t>2</a:t>
            </a:r>
            <a:r>
              <a:rPr lang="en-US" sz="4800" baseline="30000" dirty="0" smtClean="0"/>
              <a:t>nd</a:t>
            </a:r>
            <a:r>
              <a:rPr lang="en-US" sz="4800" dirty="0" smtClean="0"/>
              <a:t> Nine Weeks</a:t>
            </a:r>
            <a:endParaRPr lang="en-US" sz="4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High Frequency Word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690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41775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gave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189186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4479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daughters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704751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98392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sons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645321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646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their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811616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066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revenue commissioner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626396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5259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science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4120571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42871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plants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216882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2844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administrator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3969452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8206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parents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7807586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673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school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935125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713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district judge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4104462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0196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village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8003902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5011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today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36842838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7665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faraway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4014651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16978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believe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9006529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1581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neighbors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2887787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45929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caught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9979885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86895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musician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8169966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67668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fish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0273666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375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group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0917916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4479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brought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981274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80325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only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1351262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283" y="424391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Major </a:t>
            </a:r>
            <a:br>
              <a:rPr lang="en-US" sz="10000" dirty="0" smtClean="0"/>
            </a:br>
            <a:r>
              <a:rPr lang="en-US" sz="10000" dirty="0" smtClean="0"/>
              <a:t>Robert R. </a:t>
            </a:r>
            <a:r>
              <a:rPr lang="en-US" sz="10000" dirty="0" err="1" smtClean="0"/>
              <a:t>Moton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12058790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303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everybody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9616106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260" y="3040518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promise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4230761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017" y="3900808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been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9717108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83258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ever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2057876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67668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alone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28388542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4962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gardener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5341800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6225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shoe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1118601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7773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Tuskegee Airmen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1589944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502" y="3435045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scared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558244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32692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answer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1499276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158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probably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6537824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45929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company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8607736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45349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picture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1781472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4382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pretty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1643133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9891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bought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6107693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37461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minute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9962866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520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question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583357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7281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guess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161608555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7665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meteorologist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07645722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6213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buy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340482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6525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book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134615989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93562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clothes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08668334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018" y="328631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taught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93152256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858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English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171058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53175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ground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68829562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9597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since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265771682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974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soon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326973216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3972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Red Tails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97098315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5201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living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79725071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0322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true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336409596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473" y="437192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half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518697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887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code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02003520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4235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open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7828454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00809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run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5374262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7665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youngest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44777580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577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watch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6724288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80325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hours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309375560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06219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won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33332147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39938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finally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88502946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502" y="368573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short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307658194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78489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story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89034920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2061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Robin Roberts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3551702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2451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county commissioner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313668400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94721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tomorrow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150484290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7861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pleasant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63110797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0422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many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364338320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9172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whatever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0577420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3079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sorry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389468973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33949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err="1" smtClean="0"/>
              <a:t>Moton</a:t>
            </a:r>
            <a:r>
              <a:rPr lang="en-US" sz="15000" dirty="0" smtClean="0"/>
              <a:t> Field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69962785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80905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wash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153104251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8152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fitness trainer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67414884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9068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behind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48751973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2451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dietician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246496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260" y="384470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eat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344661779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9472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United States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9439963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89311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giant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68069936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0173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Tuskegee Airmen National Historic Site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426563186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533" y="3880325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shoe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200782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6011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orders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9171197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59</TotalTime>
  <Words>104</Words>
  <Application>Microsoft Macintosh PowerPoint</Application>
  <PresentationFormat>On-screen Show (4:3)</PresentationFormat>
  <Paragraphs>85</Paragraphs>
  <Slides>83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83</vt:i4>
      </vt:variant>
    </vt:vector>
  </HeadingPairs>
  <TitlesOfParts>
    <vt:vector size="84" baseType="lpstr">
      <vt:lpstr>Paper</vt:lpstr>
      <vt:lpstr>High Frequency Word List</vt:lpstr>
      <vt:lpstr>district judge</vt:lpstr>
      <vt:lpstr>only</vt:lpstr>
      <vt:lpstr>answer</vt:lpstr>
      <vt:lpstr>book</vt:lpstr>
      <vt:lpstr>code</vt:lpstr>
      <vt:lpstr>county commissioner</vt:lpstr>
      <vt:lpstr>eat</vt:lpstr>
      <vt:lpstr>orders</vt:lpstr>
      <vt:lpstr>gave</vt:lpstr>
      <vt:lpstr>daughters</vt:lpstr>
      <vt:lpstr>sons</vt:lpstr>
      <vt:lpstr>their</vt:lpstr>
      <vt:lpstr>revenue commissioner</vt:lpstr>
      <vt:lpstr>science</vt:lpstr>
      <vt:lpstr>plants</vt:lpstr>
      <vt:lpstr>administrator</vt:lpstr>
      <vt:lpstr>parents</vt:lpstr>
      <vt:lpstr>school</vt:lpstr>
      <vt:lpstr>village</vt:lpstr>
      <vt:lpstr>today</vt:lpstr>
      <vt:lpstr>faraway</vt:lpstr>
      <vt:lpstr>believe</vt:lpstr>
      <vt:lpstr>neighbors</vt:lpstr>
      <vt:lpstr>caught</vt:lpstr>
      <vt:lpstr>musician</vt:lpstr>
      <vt:lpstr>fish</vt:lpstr>
      <vt:lpstr>group</vt:lpstr>
      <vt:lpstr>brought</vt:lpstr>
      <vt:lpstr>Major  Robert R. Moton</vt:lpstr>
      <vt:lpstr>everybody</vt:lpstr>
      <vt:lpstr>promise</vt:lpstr>
      <vt:lpstr>been</vt:lpstr>
      <vt:lpstr>ever</vt:lpstr>
      <vt:lpstr>alone</vt:lpstr>
      <vt:lpstr>gardener</vt:lpstr>
      <vt:lpstr>shoe</vt:lpstr>
      <vt:lpstr>Tuskegee Airmen</vt:lpstr>
      <vt:lpstr>scared</vt:lpstr>
      <vt:lpstr>probably</vt:lpstr>
      <vt:lpstr>company</vt:lpstr>
      <vt:lpstr>picture</vt:lpstr>
      <vt:lpstr>pretty</vt:lpstr>
      <vt:lpstr>bought</vt:lpstr>
      <vt:lpstr>minute</vt:lpstr>
      <vt:lpstr>question</vt:lpstr>
      <vt:lpstr>guess</vt:lpstr>
      <vt:lpstr>meteorologist</vt:lpstr>
      <vt:lpstr>buy</vt:lpstr>
      <vt:lpstr>clothes</vt:lpstr>
      <vt:lpstr>taught</vt:lpstr>
      <vt:lpstr>English</vt:lpstr>
      <vt:lpstr>ground</vt:lpstr>
      <vt:lpstr>since</vt:lpstr>
      <vt:lpstr>soon</vt:lpstr>
      <vt:lpstr>Red Tails</vt:lpstr>
      <vt:lpstr>living</vt:lpstr>
      <vt:lpstr>true</vt:lpstr>
      <vt:lpstr>half</vt:lpstr>
      <vt:lpstr>open</vt:lpstr>
      <vt:lpstr>run</vt:lpstr>
      <vt:lpstr>youngest</vt:lpstr>
      <vt:lpstr>watch</vt:lpstr>
      <vt:lpstr>hours</vt:lpstr>
      <vt:lpstr>won</vt:lpstr>
      <vt:lpstr>finally</vt:lpstr>
      <vt:lpstr>short</vt:lpstr>
      <vt:lpstr>story</vt:lpstr>
      <vt:lpstr>Robin Roberts</vt:lpstr>
      <vt:lpstr>tomorrow</vt:lpstr>
      <vt:lpstr>pleasant</vt:lpstr>
      <vt:lpstr>many</vt:lpstr>
      <vt:lpstr>whatever</vt:lpstr>
      <vt:lpstr>sorry</vt:lpstr>
      <vt:lpstr>Moton Field</vt:lpstr>
      <vt:lpstr>wash</vt:lpstr>
      <vt:lpstr>fitness trainer</vt:lpstr>
      <vt:lpstr>behind</vt:lpstr>
      <vt:lpstr>dietician</vt:lpstr>
      <vt:lpstr>United States</vt:lpstr>
      <vt:lpstr>giant</vt:lpstr>
      <vt:lpstr>Tuskegee Airmen National Historic Site</vt:lpstr>
      <vt:lpstr>shoe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Frequency Word List</dc:title>
  <dc:creator>mcboe</dc:creator>
  <cp:lastModifiedBy>mcboe</cp:lastModifiedBy>
  <cp:revision>5</cp:revision>
  <dcterms:created xsi:type="dcterms:W3CDTF">2017-09-05T14:14:21Z</dcterms:created>
  <dcterms:modified xsi:type="dcterms:W3CDTF">2017-09-05T15:29:09Z</dcterms:modified>
</cp:coreProperties>
</file>