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printerSettings" Target="printerSettings/printerSettings1.bin"/><Relationship Id="rId103" Type="http://schemas.openxmlformats.org/officeDocument/2006/relationships/presProps" Target="presProps.xml"/><Relationship Id="rId104" Type="http://schemas.openxmlformats.org/officeDocument/2006/relationships/viewProps" Target="viewProps.xml"/><Relationship Id="rId105" Type="http://schemas.openxmlformats.org/officeDocument/2006/relationships/theme" Target="theme/theme1.xml"/><Relationship Id="rId10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9/5/17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Third Grade</a:t>
            </a:r>
          </a:p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Nine Weeks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6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1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sometimes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8599596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4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literary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736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2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brought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8525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6" y="3475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bought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1832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6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detective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6765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53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remembered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014624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6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window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9825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together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55843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45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J. Marion Sims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39539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5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thought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5677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6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receive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38944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8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engineer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74053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4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city manager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853788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vegetables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097923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80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social worker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95898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weather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109890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1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paramedic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378323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54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supermarket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795631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3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Bill Winston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104744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4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/>
              <a:t>only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1471607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9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money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697568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3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Mayor Lawrence </a:t>
            </a:r>
            <a:r>
              <a:rPr lang="en-US" sz="15000" dirty="0" err="1" smtClean="0"/>
              <a:t>Haygood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051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5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children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13739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0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police department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526686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22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Farmers Market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32641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3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parks and recreation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182108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35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Washington Plaza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6327874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04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winter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894009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4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street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3080551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55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desert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402510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71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Shiloh </a:t>
            </a:r>
            <a:r>
              <a:rPr lang="en-US" sz="10000" dirty="0" err="1" smtClean="0"/>
              <a:t>Rosenwald</a:t>
            </a:r>
            <a:r>
              <a:rPr lang="en-US" sz="10000" dirty="0" smtClean="0"/>
              <a:t> School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850827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machine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67093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5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materials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9708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4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interest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45559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9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land surveyor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48685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supplies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868396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0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beautiful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18705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99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nothing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484316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5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enough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18933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attorney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09059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50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between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823334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0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special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463062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7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changed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128564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587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Ralph Ellison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1394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4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Grey Columns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3897859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4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nonfiction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3468475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cumulative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5429099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0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significance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9741113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10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Tom Joyner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6747804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4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believe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651034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7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Lucy Zimmerman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593955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4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course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721199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31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variety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5677239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" y="33866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funeral director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856734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5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public library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7071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1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government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3779668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9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Sheriff Lucius </a:t>
            </a:r>
            <a:r>
              <a:rPr lang="en-US" sz="15000" dirty="0" err="1" smtClean="0"/>
              <a:t>Amerson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236278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1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wonder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783367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2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describe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81006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699" y="3210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visitor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884692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0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Dr. </a:t>
            </a:r>
            <a:r>
              <a:rPr lang="en-US" sz="10000" dirty="0" err="1" smtClean="0"/>
              <a:t>Lucenia</a:t>
            </a:r>
            <a:r>
              <a:rPr lang="en-US" sz="10000" dirty="0" smtClean="0"/>
              <a:t> Dunn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7945123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0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contain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740331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products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57640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90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pilot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5932065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3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adventure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827211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10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loan officer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7083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15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country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984920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17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important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7220788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correct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0249338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05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welder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244933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anything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70834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32427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against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483549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6" y="4279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Amelia Boynton Robinson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8886961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2755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knowledge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5648924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3390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/>
              <a:t>term</a:t>
            </a:r>
            <a:endParaRPr lang="en-US" sz="25000" dirty="0"/>
          </a:p>
        </p:txBody>
      </p:sp>
    </p:spTree>
    <p:extLst>
      <p:ext uri="{BB962C8B-B14F-4D97-AF65-F5344CB8AC3E}">
        <p14:creationId xmlns:p14="http://schemas.microsoft.com/office/powerpoint/2010/main" val="4960105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83" y="33909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vision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14268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4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telemarketer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82474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474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George </a:t>
            </a:r>
            <a:r>
              <a:rPr lang="en-US" sz="10000" dirty="0" err="1" smtClean="0"/>
              <a:t>Stiggins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92545873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6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plenty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1290826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6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thread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15581364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author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36943190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3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except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4223829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48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information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2192531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1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Attorney Fred David Gray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59390773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63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errands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5142061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cotton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8901879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17" y="3486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Benjamin O. Davis, Sr.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40573307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92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laundry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99942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63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different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8538241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06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dangerous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32601407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err="1" smtClean="0"/>
              <a:t>Zora</a:t>
            </a:r>
            <a:r>
              <a:rPr lang="en-US" sz="15000" dirty="0" smtClean="0"/>
              <a:t> Neale Hurston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8981458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306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moment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4947797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115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bundles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398226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756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several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40528522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723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archeologist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235994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5983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thousands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32166531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673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/>
              <a:t>mirage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4874315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9817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Samuel </a:t>
            </a:r>
            <a:r>
              <a:rPr lang="en-US" sz="10000" dirty="0" err="1" smtClean="0"/>
              <a:t>Younge</a:t>
            </a:r>
            <a:r>
              <a:rPr lang="en-US" sz="10000" dirty="0" smtClean="0"/>
              <a:t>, Jr.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453305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481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/>
              <a:t>delineate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20471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123</TotalTime>
  <Words>154</Words>
  <Application>Microsoft Macintosh PowerPoint</Application>
  <PresentationFormat>On-screen Show (4:3)</PresentationFormat>
  <Paragraphs>102</Paragraphs>
  <Slides>100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Paper</vt:lpstr>
      <vt:lpstr>High Frequency Word List</vt:lpstr>
      <vt:lpstr>engineer</vt:lpstr>
      <vt:lpstr>children</vt:lpstr>
      <vt:lpstr>interest</vt:lpstr>
      <vt:lpstr>Grey Columns</vt:lpstr>
      <vt:lpstr>government</vt:lpstr>
      <vt:lpstr>country</vt:lpstr>
      <vt:lpstr>George Stiggins</vt:lpstr>
      <vt:lpstr>different</vt:lpstr>
      <vt:lpstr>sometimes</vt:lpstr>
      <vt:lpstr>brought</vt:lpstr>
      <vt:lpstr>bought</vt:lpstr>
      <vt:lpstr>detective</vt:lpstr>
      <vt:lpstr>remembered</vt:lpstr>
      <vt:lpstr>window</vt:lpstr>
      <vt:lpstr>together</vt:lpstr>
      <vt:lpstr>J. Marion Sims</vt:lpstr>
      <vt:lpstr>thought</vt:lpstr>
      <vt:lpstr>receive</vt:lpstr>
      <vt:lpstr>city manager</vt:lpstr>
      <vt:lpstr>vegetables</vt:lpstr>
      <vt:lpstr>social worker</vt:lpstr>
      <vt:lpstr>weather</vt:lpstr>
      <vt:lpstr>paramedic</vt:lpstr>
      <vt:lpstr>supermarket</vt:lpstr>
      <vt:lpstr>Bill Winston</vt:lpstr>
      <vt:lpstr>only</vt:lpstr>
      <vt:lpstr>money</vt:lpstr>
      <vt:lpstr>Mayor Lawrence Haygood</vt:lpstr>
      <vt:lpstr>police department</vt:lpstr>
      <vt:lpstr>Farmers Market</vt:lpstr>
      <vt:lpstr>parks and recreation</vt:lpstr>
      <vt:lpstr>Washington Plaza</vt:lpstr>
      <vt:lpstr>winter</vt:lpstr>
      <vt:lpstr>street</vt:lpstr>
      <vt:lpstr>desert</vt:lpstr>
      <vt:lpstr>Shiloh Rosenwald School</vt:lpstr>
      <vt:lpstr>machine</vt:lpstr>
      <vt:lpstr>materials</vt:lpstr>
      <vt:lpstr>land surveyor</vt:lpstr>
      <vt:lpstr>supplies</vt:lpstr>
      <vt:lpstr>beautiful</vt:lpstr>
      <vt:lpstr>nothing</vt:lpstr>
      <vt:lpstr>enough</vt:lpstr>
      <vt:lpstr>attorney</vt:lpstr>
      <vt:lpstr>between</vt:lpstr>
      <vt:lpstr>special</vt:lpstr>
      <vt:lpstr>changed</vt:lpstr>
      <vt:lpstr>Ralph Ellison</vt:lpstr>
      <vt:lpstr>nonfiction</vt:lpstr>
      <vt:lpstr>cumulative</vt:lpstr>
      <vt:lpstr>significance</vt:lpstr>
      <vt:lpstr>Tom Joyner</vt:lpstr>
      <vt:lpstr>believe</vt:lpstr>
      <vt:lpstr>Lucy Zimmerman</vt:lpstr>
      <vt:lpstr>course</vt:lpstr>
      <vt:lpstr>variety</vt:lpstr>
      <vt:lpstr>funeral director</vt:lpstr>
      <vt:lpstr>public library </vt:lpstr>
      <vt:lpstr>Sheriff Lucius Amerson</vt:lpstr>
      <vt:lpstr>wonder</vt:lpstr>
      <vt:lpstr>describe</vt:lpstr>
      <vt:lpstr>visitor</vt:lpstr>
      <vt:lpstr>Dr. Lucenia Dunn</vt:lpstr>
      <vt:lpstr>contain</vt:lpstr>
      <vt:lpstr>products</vt:lpstr>
      <vt:lpstr>pilot</vt:lpstr>
      <vt:lpstr>adventure</vt:lpstr>
      <vt:lpstr>loan officer</vt:lpstr>
      <vt:lpstr>important</vt:lpstr>
      <vt:lpstr>correct</vt:lpstr>
      <vt:lpstr>welder</vt:lpstr>
      <vt:lpstr>anything</vt:lpstr>
      <vt:lpstr>against</vt:lpstr>
      <vt:lpstr>Amelia Boynton Robinson</vt:lpstr>
      <vt:lpstr>knowledge</vt:lpstr>
      <vt:lpstr>term</vt:lpstr>
      <vt:lpstr>vision</vt:lpstr>
      <vt:lpstr>telemarketer</vt:lpstr>
      <vt:lpstr>plenty</vt:lpstr>
      <vt:lpstr>thread</vt:lpstr>
      <vt:lpstr>author</vt:lpstr>
      <vt:lpstr>except</vt:lpstr>
      <vt:lpstr>information</vt:lpstr>
      <vt:lpstr>Attorney Fred David Gray</vt:lpstr>
      <vt:lpstr>errands</vt:lpstr>
      <vt:lpstr>cotton</vt:lpstr>
      <vt:lpstr>Benjamin O. Davis, Sr.</vt:lpstr>
      <vt:lpstr>laundry</vt:lpstr>
      <vt:lpstr>dangerous</vt:lpstr>
      <vt:lpstr>Zora Neale Hurston</vt:lpstr>
      <vt:lpstr>moment</vt:lpstr>
      <vt:lpstr>bundles</vt:lpstr>
      <vt:lpstr>several</vt:lpstr>
      <vt:lpstr>archeologist</vt:lpstr>
      <vt:lpstr>thousands</vt:lpstr>
      <vt:lpstr>mirage</vt:lpstr>
      <vt:lpstr>Samuel Younge, Jr.</vt:lpstr>
      <vt:lpstr>delineate</vt:lpstr>
      <vt:lpstr>literary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 List</dc:title>
  <dc:creator>mcboe</dc:creator>
  <cp:lastModifiedBy>mcboe</cp:lastModifiedBy>
  <cp:revision>9</cp:revision>
  <dcterms:created xsi:type="dcterms:W3CDTF">2017-09-05T16:37:03Z</dcterms:created>
  <dcterms:modified xsi:type="dcterms:W3CDTF">2017-09-05T18:40:21Z</dcterms:modified>
</cp:coreProperties>
</file>